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72F26-AE94-41FE-A668-9BE4B63C69EA}" type="datetimeFigureOut">
              <a:rPr lang="es-ES" smtClean="0"/>
              <a:t>16/05/2009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00B0F-A4C0-4276-AACA-A4108396E18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72F26-AE94-41FE-A668-9BE4B63C69EA}" type="datetimeFigureOut">
              <a:rPr lang="es-ES" smtClean="0"/>
              <a:t>16/05/2009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00B0F-A4C0-4276-AACA-A4108396E18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72F26-AE94-41FE-A668-9BE4B63C69EA}" type="datetimeFigureOut">
              <a:rPr lang="es-ES" smtClean="0"/>
              <a:t>16/05/2009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00B0F-A4C0-4276-AACA-A4108396E18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72F26-AE94-41FE-A668-9BE4B63C69EA}" type="datetimeFigureOut">
              <a:rPr lang="es-ES" smtClean="0"/>
              <a:t>16/05/2009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00B0F-A4C0-4276-AACA-A4108396E18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72F26-AE94-41FE-A668-9BE4B63C69EA}" type="datetimeFigureOut">
              <a:rPr lang="es-ES" smtClean="0"/>
              <a:t>16/05/2009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00B0F-A4C0-4276-AACA-A4108396E18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72F26-AE94-41FE-A668-9BE4B63C69EA}" type="datetimeFigureOut">
              <a:rPr lang="es-ES" smtClean="0"/>
              <a:t>16/05/2009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00B0F-A4C0-4276-AACA-A4108396E18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72F26-AE94-41FE-A668-9BE4B63C69EA}" type="datetimeFigureOut">
              <a:rPr lang="es-ES" smtClean="0"/>
              <a:t>16/05/2009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00B0F-A4C0-4276-AACA-A4108396E18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72F26-AE94-41FE-A668-9BE4B63C69EA}" type="datetimeFigureOut">
              <a:rPr lang="es-ES" smtClean="0"/>
              <a:t>16/05/2009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00B0F-A4C0-4276-AACA-A4108396E18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72F26-AE94-41FE-A668-9BE4B63C69EA}" type="datetimeFigureOut">
              <a:rPr lang="es-ES" smtClean="0"/>
              <a:t>16/05/2009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00B0F-A4C0-4276-AACA-A4108396E18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72F26-AE94-41FE-A668-9BE4B63C69EA}" type="datetimeFigureOut">
              <a:rPr lang="es-ES" smtClean="0"/>
              <a:t>16/05/2009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00B0F-A4C0-4276-AACA-A4108396E18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72F26-AE94-41FE-A668-9BE4B63C69EA}" type="datetimeFigureOut">
              <a:rPr lang="es-ES" smtClean="0"/>
              <a:t>16/05/2009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00B0F-A4C0-4276-AACA-A4108396E18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72F26-AE94-41FE-A668-9BE4B63C69EA}" type="datetimeFigureOut">
              <a:rPr lang="es-ES" smtClean="0"/>
              <a:t>16/05/2009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00B0F-A4C0-4276-AACA-A4108396E187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C" dirty="0" smtClean="0"/>
              <a:t>Casos particulares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Marcador de contenido" descr="P8190146.jpg"/>
          <p:cNvPicPr>
            <a:picLocks noGrp="1" noChangeAspect="1"/>
          </p:cNvPicPr>
          <p:nvPr>
            <p:ph idx="1"/>
          </p:nvPr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brasilia_bird_overview_col050202_d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2210"/>
            <a:ext cx="6858016" cy="688021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 descr="mapa_brasili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663"/>
            <a:ext cx="7429520" cy="6843338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Jordan-Petr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853"/>
            <a:ext cx="5143504" cy="6851148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Marcador de contenido" descr="petra-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8671"/>
            <a:ext cx="8893996" cy="592933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petra-kazneh.jpg"/>
          <p:cNvPicPr>
            <a:picLocks noGrp="1" noChangeAspect="1"/>
          </p:cNvPicPr>
          <p:nvPr>
            <p:ph idx="1"/>
          </p:nvPr>
        </p:nvPicPr>
        <p:blipFill>
          <a:blip r:embed="rId2"/>
          <a:srcRect b="6874"/>
          <a:stretch>
            <a:fillRect/>
          </a:stretch>
        </p:blipFill>
        <p:spPr>
          <a:xfrm>
            <a:off x="3929059" y="223492"/>
            <a:ext cx="5214942" cy="6634508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 descr="modern-american-vs-european-citi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869" y="-23583"/>
            <a:ext cx="5572132" cy="6881584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alexligh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10448" y="0"/>
            <a:ext cx="5033552" cy="6863934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 descr="Alexneroutsos188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42" y="1214422"/>
            <a:ext cx="9133558" cy="385765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ancient_alexandria_ma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1214423"/>
            <a:ext cx="9025943" cy="564357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 descr="705284155_c5786af0d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68093"/>
            <a:ext cx="9144000" cy="608990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2095662889_289afd843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49808"/>
            <a:ext cx="9144000" cy="610819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 descr="bolivia_a_cidade_de_el_alto_e_la_paz59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7749"/>
            <a:ext cx="9144000" cy="6865749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Central_La_Paz_Bolivia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"/>
            <a:ext cx="9144000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 descr="dc9e5e600167b62667a7037be335f272_b1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</Words>
  <Application>Microsoft Office PowerPoint</Application>
  <PresentationFormat>Presentación en pantalla (4:3)</PresentationFormat>
  <Paragraphs>1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Casos particulares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</vt:vector>
  </TitlesOfParts>
  <Company>zenn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Casos particulares</dc:title>
  <dc:creator>xox</dc:creator>
  <cp:lastModifiedBy>xox</cp:lastModifiedBy>
  <cp:revision>1</cp:revision>
  <dcterms:created xsi:type="dcterms:W3CDTF">2009-05-16T06:41:32Z</dcterms:created>
  <dcterms:modified xsi:type="dcterms:W3CDTF">2009-05-16T06:46:43Z</dcterms:modified>
</cp:coreProperties>
</file>